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61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ooket.com/play?hwId=61732100a465f000305652b6" TargetMode="External"/><Relationship Id="rId2" Type="http://schemas.openxmlformats.org/officeDocument/2006/relationships/hyperlink" Target="https://www.blooket.com/play?hwId=6173243e337068003039da19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blooket.com/play?hwId=61732375337068003039d8cc" TargetMode="External"/><Relationship Id="rId4" Type="http://schemas.openxmlformats.org/officeDocument/2006/relationships/hyperlink" Target="https://www.blooket.com/play?hwId=6173225999a481002aafef9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D7C2DEF-63C5-495B-BBE5-720E5D12B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21E403-0B61-4473-BE57-AB0F16379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E254F9-F3CC-45AB-BF83-F6D090955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96" y="643464"/>
            <a:ext cx="3761964" cy="3273061"/>
          </a:xfrm>
          <a:noFill/>
          <a:ln w="19050">
            <a:noFill/>
            <a:prstDash val="dash"/>
          </a:ln>
        </p:spPr>
        <p:txBody>
          <a:bodyPr>
            <a:normAutofit/>
          </a:bodyPr>
          <a:lstStyle/>
          <a:p>
            <a:pPr algn="r"/>
            <a:r>
              <a:rPr lang="en-US" sz="4800"/>
              <a:t>Properties of Waves day 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A7E902-65A9-426F-8690-8CD1C4A699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695" y="3923151"/>
            <a:ext cx="3761965" cy="2293885"/>
          </a:xfrm>
          <a:noFill/>
          <a:ln w="19050">
            <a:noFill/>
            <a:prstDash val="dash"/>
          </a:ln>
        </p:spPr>
        <p:txBody>
          <a:bodyPr>
            <a:normAutofit/>
          </a:bodyPr>
          <a:lstStyle/>
          <a:p>
            <a:pPr algn="r"/>
            <a:r>
              <a:rPr lang="en-US" dirty="0"/>
              <a:t>10/25 &amp; 10/26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6C0E76-10A5-453E-BCCF-42ECFC17C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999" y="941122"/>
            <a:ext cx="5747244" cy="511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427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703AE-7FA6-4151-8B09-30EC88AC0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36" y="0"/>
            <a:ext cx="1308681" cy="836613"/>
          </a:xfrm>
        </p:spPr>
        <p:txBody>
          <a:bodyPr/>
          <a:lstStyle/>
          <a:p>
            <a:r>
              <a:rPr lang="en-US" dirty="0"/>
              <a:t>DQ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D94D29-1B2E-44B3-95CB-C4CA9FEFCBA3}"/>
              </a:ext>
            </a:extLst>
          </p:cNvPr>
          <p:cNvSpPr txBox="1"/>
          <p:nvPr/>
        </p:nvSpPr>
        <p:spPr>
          <a:xfrm>
            <a:off x="83890" y="6488668"/>
            <a:ext cx="2197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Standard 8.PS4.2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3D59DD-BA3E-40F6-961E-8C3C20033E25}"/>
              </a:ext>
            </a:extLst>
          </p:cNvPr>
          <p:cNvSpPr/>
          <p:nvPr/>
        </p:nvSpPr>
        <p:spPr>
          <a:xfrm>
            <a:off x="2508308" y="836613"/>
            <a:ext cx="96836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Waves in Communication Systems</a:t>
            </a:r>
            <a:br>
              <a:rPr lang="en-US" b="1" dirty="0"/>
            </a:br>
            <a:r>
              <a:rPr lang="en-US" dirty="0"/>
              <a:t>An air traffic controller monitoring radar signals determines that an aircraft is flying at the wrong altitude. She communicates with the airplane’s pilot via radio to alert them about this.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B2EAEC-4B27-4497-92A1-860E09EF9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02" y="1012005"/>
            <a:ext cx="1774090" cy="11156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8FA1BB1-F064-4B7D-AC66-17C2193F7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973" y="2433487"/>
            <a:ext cx="1048603" cy="1249788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4365D70-12AC-4237-A106-75840C72D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961034"/>
              </p:ext>
            </p:extLst>
          </p:nvPr>
        </p:nvGraphicFramePr>
        <p:xfrm>
          <a:off x="3009551" y="2704362"/>
          <a:ext cx="7711580" cy="7080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11580">
                  <a:extLst>
                    <a:ext uri="{9D8B030D-6E8A-4147-A177-3AD203B41FA5}">
                      <a16:colId xmlns:a16="http://schemas.microsoft.com/office/drawing/2014/main" val="1486256629"/>
                    </a:ext>
                  </a:extLst>
                </a:gridCol>
              </a:tblGrid>
              <a:tr h="70803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Which two kinds of waves was the air traffic controller using, and what type of waves are they?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/>
                </a:tc>
                <a:extLst>
                  <a:ext uri="{0D108BD9-81ED-4DB2-BD59-A6C34878D82A}">
                    <a16:rowId xmlns:a16="http://schemas.microsoft.com/office/drawing/2014/main" val="174756259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C5F8FDD-FCDC-4A51-BC9C-D46A9889A6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899671"/>
              </p:ext>
            </p:extLst>
          </p:nvPr>
        </p:nvGraphicFramePr>
        <p:xfrm>
          <a:off x="1015033" y="4440838"/>
          <a:ext cx="10326883" cy="15798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26883">
                  <a:extLst>
                    <a:ext uri="{9D8B030D-6E8A-4147-A177-3AD203B41FA5}">
                      <a16:colId xmlns:a16="http://schemas.microsoft.com/office/drawing/2014/main" val="11899557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A.  Microwaves and Gamma Rays. Microwaves and gamma waves are mechanical. 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765859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B.  Radar waves and Radio. Radar is mechanical. Radio waves are electromagnetic.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769963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C.  Microwaves and Radio waves. Both of these are electromagnetic waves.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48930355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DE4BDF03-2D71-4E28-9BF0-87A1D10E75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033" y="5683982"/>
            <a:ext cx="731583" cy="47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74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4988F-5177-46F6-B214-4E3F0E0E92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Share your research with your lab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12985D-26B0-4C44-B4F3-F23E0A8CD9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Turn in at the end of class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B53C1C6F-E10C-46F5-9B9D-262E93337C93}"/>
              </a:ext>
            </a:extLst>
          </p:cNvPr>
          <p:cNvSpPr/>
          <p:nvPr/>
        </p:nvSpPr>
        <p:spPr>
          <a:xfrm>
            <a:off x="6014906" y="4102217"/>
            <a:ext cx="4915949" cy="1946245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Completed Study Guides in TEAMS as homework.  Make sure you turned in on TEAMS</a:t>
            </a:r>
          </a:p>
        </p:txBody>
      </p:sp>
    </p:spTree>
    <p:extLst>
      <p:ext uri="{BB962C8B-B14F-4D97-AF65-F5344CB8AC3E}">
        <p14:creationId xmlns:p14="http://schemas.microsoft.com/office/powerpoint/2010/main" val="121795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8B67E-26CA-4D8B-9B3F-91F19FD27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227" y="521092"/>
            <a:ext cx="11266415" cy="1106372"/>
          </a:xfrm>
        </p:spPr>
        <p:txBody>
          <a:bodyPr>
            <a:normAutofit fontScale="90000"/>
          </a:bodyPr>
          <a:lstStyle/>
          <a:p>
            <a:r>
              <a:rPr lang="en-US" dirty="0"/>
              <a:t>Review and check answers to Study Guides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C4B7A1-0B23-44B7-86CD-C5733468C3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67" t="17981" r="34702" b="11560"/>
          <a:stretch/>
        </p:blipFill>
        <p:spPr>
          <a:xfrm>
            <a:off x="338358" y="1291904"/>
            <a:ext cx="3649211" cy="48320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75A701-0A17-407C-BAAF-9848DDB251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747" t="18838" r="36422" b="11927"/>
          <a:stretch/>
        </p:blipFill>
        <p:spPr>
          <a:xfrm>
            <a:off x="4236438" y="1291904"/>
            <a:ext cx="3514990" cy="47481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D05C24-6C7C-46D9-8611-0E29BE6C45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505" t="17859" r="36972" b="12905"/>
          <a:stretch/>
        </p:blipFill>
        <p:spPr>
          <a:xfrm>
            <a:off x="8204433" y="1291903"/>
            <a:ext cx="3355597" cy="474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663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73363-2CA9-4092-B2A3-531BC6AAB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hlinkClick r:id="rId2"/>
              </a:rPr>
              <a:t>Blooket</a:t>
            </a:r>
            <a:r>
              <a:rPr lang="en-US" dirty="0"/>
              <a:t> Review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B8AE8-9914-4464-B4EB-D7EE8AF72214}"/>
              </a:ext>
            </a:extLst>
          </p:cNvPr>
          <p:cNvSpPr txBox="1"/>
          <p:nvPr/>
        </p:nvSpPr>
        <p:spPr>
          <a:xfrm>
            <a:off x="197055" y="1818270"/>
            <a:ext cx="420810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lang="en-US" dirty="0"/>
          </a:p>
          <a:p>
            <a:r>
              <a:rPr lang="en-US" dirty="0">
                <a:hlinkClick r:id="rId3"/>
              </a:rPr>
              <a:t>Electromagnetic Waves </a:t>
            </a:r>
            <a:r>
              <a:rPr lang="en-US" dirty="0" err="1">
                <a:hlinkClick r:id="rId3"/>
              </a:rPr>
              <a:t>Blooket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4"/>
              </a:rPr>
              <a:t>Mechanical Waves </a:t>
            </a:r>
            <a:r>
              <a:rPr lang="en-US" dirty="0" err="1">
                <a:hlinkClick r:id="rId4"/>
              </a:rPr>
              <a:t>Blooket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5"/>
              </a:rPr>
              <a:t>Communication Waves </a:t>
            </a:r>
            <a:r>
              <a:rPr lang="en-US" dirty="0" err="1">
                <a:hlinkClick r:id="rId5"/>
              </a:rPr>
              <a:t>Blooket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2"/>
              </a:rPr>
              <a:t>Electric motors and generators </a:t>
            </a:r>
            <a:r>
              <a:rPr lang="en-US" dirty="0" err="1">
                <a:hlinkClick r:id="rId2"/>
              </a:rPr>
              <a:t>Blooket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D18C7F-538E-40EC-818B-90FACFC66526}"/>
              </a:ext>
            </a:extLst>
          </p:cNvPr>
          <p:cNvSpPr txBox="1"/>
          <p:nvPr/>
        </p:nvSpPr>
        <p:spPr>
          <a:xfrm>
            <a:off x="5494789" y="2558642"/>
            <a:ext cx="58974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TEST this week!</a:t>
            </a:r>
          </a:p>
          <a:p>
            <a:endParaRPr lang="en-US" dirty="0"/>
          </a:p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, 2</a:t>
            </a:r>
            <a:r>
              <a:rPr lang="en-US" baseline="30000" dirty="0"/>
              <a:t>nd</a:t>
            </a:r>
            <a:r>
              <a:rPr lang="en-US" dirty="0"/>
              <a:t>, and 3</a:t>
            </a:r>
            <a:r>
              <a:rPr lang="en-US" baseline="30000" dirty="0"/>
              <a:t>rd</a:t>
            </a:r>
            <a:r>
              <a:rPr lang="en-US" dirty="0"/>
              <a:t> Wednesday</a:t>
            </a:r>
          </a:p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, 6</a:t>
            </a:r>
            <a:r>
              <a:rPr lang="en-US" baseline="30000" dirty="0"/>
              <a:t>th</a:t>
            </a:r>
            <a:r>
              <a:rPr lang="en-US" dirty="0"/>
              <a:t>, and 7</a:t>
            </a:r>
            <a:r>
              <a:rPr lang="en-US" baseline="30000" dirty="0"/>
              <a:t>th</a:t>
            </a:r>
            <a:r>
              <a:rPr lang="en-US" dirty="0"/>
              <a:t> Thursday</a:t>
            </a:r>
          </a:p>
        </p:txBody>
      </p:sp>
    </p:spTree>
    <p:extLst>
      <p:ext uri="{BB962C8B-B14F-4D97-AF65-F5344CB8AC3E}">
        <p14:creationId xmlns:p14="http://schemas.microsoft.com/office/powerpoint/2010/main" val="119096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Times New Roman</vt:lpstr>
      <vt:lpstr>Vapor Trail</vt:lpstr>
      <vt:lpstr>Properties of Waves day 6</vt:lpstr>
      <vt:lpstr>DQ</vt:lpstr>
      <vt:lpstr>Share your research with your lab group</vt:lpstr>
      <vt:lpstr>Review and check answers to Study Guides  </vt:lpstr>
      <vt:lpstr>Blooket 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Properties of Waves day 6</dc:title>
  <dc:creator>Lisa Meek</dc:creator>
  <cp:lastModifiedBy>Lisa Meek</cp:lastModifiedBy>
  <cp:revision>1</cp:revision>
  <dcterms:created xsi:type="dcterms:W3CDTF">2021-10-25T12:38:51Z</dcterms:created>
  <dcterms:modified xsi:type="dcterms:W3CDTF">2021-10-25T12:39:23Z</dcterms:modified>
</cp:coreProperties>
</file>